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A7E"/>
    <a:srgbClr val="001D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4" d="100"/>
          <a:sy n="44" d="100"/>
        </p:scale>
        <p:origin x="60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734FF-61AF-46F5-8C6A-48AC877AA05C}" type="datetimeFigureOut">
              <a:rPr kumimoji="1" lang="ja-JP" altLang="en-US" smtClean="0"/>
              <a:t>2020/1/26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6312E-6DD1-49E6-92BC-1668B51DD2D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8448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734FF-61AF-46F5-8C6A-48AC877AA05C}" type="datetimeFigureOut">
              <a:rPr kumimoji="1" lang="ja-JP" altLang="en-US" smtClean="0"/>
              <a:t>2020/1/26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6312E-6DD1-49E6-92BC-1668B51DD2D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1584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734FF-61AF-46F5-8C6A-48AC877AA05C}" type="datetimeFigureOut">
              <a:rPr kumimoji="1" lang="ja-JP" altLang="en-US" smtClean="0"/>
              <a:t>2020/1/26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6312E-6DD1-49E6-92BC-1668B51DD2D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4955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734FF-61AF-46F5-8C6A-48AC877AA05C}" type="datetimeFigureOut">
              <a:rPr kumimoji="1" lang="ja-JP" altLang="en-US" smtClean="0"/>
              <a:t>2020/1/26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6312E-6DD1-49E6-92BC-1668B51DD2D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5693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734FF-61AF-46F5-8C6A-48AC877AA05C}" type="datetimeFigureOut">
              <a:rPr kumimoji="1" lang="ja-JP" altLang="en-US" smtClean="0"/>
              <a:t>2020/1/26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6312E-6DD1-49E6-92BC-1668B51DD2D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163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734FF-61AF-46F5-8C6A-48AC877AA05C}" type="datetimeFigureOut">
              <a:rPr kumimoji="1" lang="ja-JP" altLang="en-US" smtClean="0"/>
              <a:t>2020/1/26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6312E-6DD1-49E6-92BC-1668B51DD2D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624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734FF-61AF-46F5-8C6A-48AC877AA05C}" type="datetimeFigureOut">
              <a:rPr kumimoji="1" lang="ja-JP" altLang="en-US" smtClean="0"/>
              <a:t>2020/1/26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6312E-6DD1-49E6-92BC-1668B51DD2D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5533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734FF-61AF-46F5-8C6A-48AC877AA05C}" type="datetimeFigureOut">
              <a:rPr kumimoji="1" lang="ja-JP" altLang="en-US" smtClean="0"/>
              <a:t>2020/1/26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6312E-6DD1-49E6-92BC-1668B51DD2D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2225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734FF-61AF-46F5-8C6A-48AC877AA05C}" type="datetimeFigureOut">
              <a:rPr kumimoji="1" lang="ja-JP" altLang="en-US" smtClean="0"/>
              <a:t>2020/1/26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6312E-6DD1-49E6-92BC-1668B51DD2D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5105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734FF-61AF-46F5-8C6A-48AC877AA05C}" type="datetimeFigureOut">
              <a:rPr kumimoji="1" lang="ja-JP" altLang="en-US" smtClean="0"/>
              <a:t>2020/1/26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6312E-6DD1-49E6-92BC-1668B51DD2D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3684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734FF-61AF-46F5-8C6A-48AC877AA05C}" type="datetimeFigureOut">
              <a:rPr kumimoji="1" lang="ja-JP" altLang="en-US" smtClean="0"/>
              <a:t>2020/1/26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6312E-6DD1-49E6-92BC-1668B51DD2D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2143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0734FF-61AF-46F5-8C6A-48AC877AA05C}" type="datetimeFigureOut">
              <a:rPr kumimoji="1" lang="ja-JP" altLang="en-US" smtClean="0"/>
              <a:t>2020/1/26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06312E-6DD1-49E6-92BC-1668B51DD2D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9243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11.jpg"/><Relationship Id="rId3" Type="http://schemas.openxmlformats.org/officeDocument/2006/relationships/image" Target="../media/image2.png"/><Relationship Id="rId7" Type="http://schemas.openxmlformats.org/officeDocument/2006/relationships/image" Target="../media/image5.jpg"/><Relationship Id="rId12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9.jpg"/><Relationship Id="rId5" Type="http://schemas.microsoft.com/office/2007/relationships/hdphoto" Target="../media/hdphoto1.wdp"/><Relationship Id="rId10" Type="http://schemas.openxmlformats.org/officeDocument/2006/relationships/image" Target="../media/image8.jpg"/><Relationship Id="rId4" Type="http://schemas.openxmlformats.org/officeDocument/2006/relationships/image" Target="../media/image3.png"/><Relationship Id="rId9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0647486E-A1FD-46F0-947E-D3419194F2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38" y="6988626"/>
            <a:ext cx="7598979" cy="3526974"/>
          </a:xfrm>
          <a:prstGeom prst="rect">
            <a:avLst/>
          </a:prstGeom>
          <a:noFill/>
        </p:spPr>
      </p:pic>
      <p:pic>
        <p:nvPicPr>
          <p:cNvPr id="13" name="図 12" descr="鳥 が含まれている画像&#10;&#10;自動的に生成された説明">
            <a:extLst>
              <a:ext uri="{FF2B5EF4-FFF2-40B4-BE49-F238E27FC236}">
                <a16:creationId xmlns:a16="http://schemas.microsoft.com/office/drawing/2014/main" id="{EE349D0D-E168-4F77-9F98-CF7F1D60E3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666" y="7568611"/>
            <a:ext cx="5158115" cy="1270470"/>
          </a:xfrm>
          <a:prstGeom prst="rect">
            <a:avLst/>
          </a:prstGeom>
        </p:spPr>
      </p:pic>
      <p:pic>
        <p:nvPicPr>
          <p:cNvPr id="9" name="図 8" descr="食品 が含まれている画像&#10;&#10;自動的に生成された説明">
            <a:extLst>
              <a:ext uri="{FF2B5EF4-FFF2-40B4-BE49-F238E27FC236}">
                <a16:creationId xmlns:a16="http://schemas.microsoft.com/office/drawing/2014/main" id="{C2D59C09-F4D3-4F6E-B3B7-3A2C30F9BEB0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6658"/>
            <a:ext cx="12192000" cy="4880743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48B003BA-0E00-48B1-99D3-7422C6258970}"/>
              </a:ext>
            </a:extLst>
          </p:cNvPr>
          <p:cNvSpPr txBox="1"/>
          <p:nvPr/>
        </p:nvSpPr>
        <p:spPr>
          <a:xfrm>
            <a:off x="1189727" y="2466093"/>
            <a:ext cx="12796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b="1" dirty="0">
                <a:solidFill>
                  <a:srgbClr val="002A7E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ホリスティック・ライフキャリア講座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4849C64-EA00-4CEC-8C36-88F37E56A1AD}"/>
              </a:ext>
            </a:extLst>
          </p:cNvPr>
          <p:cNvSpPr txBox="1"/>
          <p:nvPr/>
        </p:nvSpPr>
        <p:spPr>
          <a:xfrm>
            <a:off x="2520223" y="3769540"/>
            <a:ext cx="64492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 dirty="0">
                <a:solidFill>
                  <a:srgbClr val="002A7E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入門編：</a:t>
            </a:r>
            <a:r>
              <a:rPr kumimoji="1" lang="en-US" altLang="ja-JP" sz="2800" b="1" dirty="0">
                <a:solidFill>
                  <a:srgbClr val="002A7E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3/16</a:t>
            </a:r>
            <a:r>
              <a:rPr kumimoji="1" lang="ja-JP" altLang="en-US" sz="2800" b="1" dirty="0">
                <a:solidFill>
                  <a:srgbClr val="002A7E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　　　実践編：</a:t>
            </a:r>
            <a:r>
              <a:rPr kumimoji="1" lang="en-US" altLang="ja-JP" sz="2800" b="1" dirty="0">
                <a:solidFill>
                  <a:srgbClr val="002A7E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4/20</a:t>
            </a:r>
            <a:r>
              <a:rPr kumimoji="1" lang="ja-JP" altLang="en-US" sz="2800" b="1" dirty="0">
                <a:solidFill>
                  <a:srgbClr val="002A7E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 </a:t>
            </a:r>
            <a:r>
              <a:rPr kumimoji="1" lang="en-US" altLang="ja-JP" sz="2800" b="1" dirty="0">
                <a:solidFill>
                  <a:srgbClr val="002A7E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,</a:t>
            </a:r>
            <a:r>
              <a:rPr kumimoji="1" lang="ja-JP" altLang="en-US" sz="2800" b="1" dirty="0">
                <a:solidFill>
                  <a:srgbClr val="002A7E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 </a:t>
            </a:r>
            <a:r>
              <a:rPr kumimoji="1" lang="en-US" altLang="ja-JP" sz="2800" b="1" dirty="0">
                <a:solidFill>
                  <a:srgbClr val="002A7E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4/27</a:t>
            </a:r>
            <a:endParaRPr kumimoji="1" lang="ja-JP" altLang="en-US" sz="2800" b="1" dirty="0">
              <a:solidFill>
                <a:srgbClr val="002A7E"/>
              </a:solidFill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0351DA0-5AF9-4FCC-986B-D8C577DC1687}"/>
              </a:ext>
            </a:extLst>
          </p:cNvPr>
          <p:cNvSpPr txBox="1"/>
          <p:nvPr/>
        </p:nvSpPr>
        <p:spPr>
          <a:xfrm>
            <a:off x="2520223" y="1395708"/>
            <a:ext cx="10203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solidFill>
                  <a:srgbClr val="002A7E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ホリスティックスクール ニールズヤードレメディーズにて開催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D847661C-8EC9-4133-83CF-C4276564D919}"/>
              </a:ext>
            </a:extLst>
          </p:cNvPr>
          <p:cNvSpPr txBox="1"/>
          <p:nvPr/>
        </p:nvSpPr>
        <p:spPr>
          <a:xfrm>
            <a:off x="4446831" y="4658620"/>
            <a:ext cx="5642891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800" b="1" dirty="0">
                <a:solidFill>
                  <a:srgbClr val="002A7E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                  </a:t>
            </a:r>
            <a:r>
              <a:rPr kumimoji="1" lang="ja-JP" altLang="en-US" sz="2800" dirty="0">
                <a:solidFill>
                  <a:srgbClr val="002A7E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講師：　菊 池  理 恵 </a:t>
            </a:r>
            <a:br>
              <a:rPr kumimoji="1" lang="en-US" altLang="ja-JP" sz="2800" dirty="0">
                <a:solidFill>
                  <a:srgbClr val="002A7E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</a:br>
            <a:br>
              <a:rPr kumimoji="1" lang="en-US" altLang="ja-JP" sz="2800" dirty="0">
                <a:solidFill>
                  <a:srgbClr val="002A7E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</a:br>
            <a:r>
              <a:rPr kumimoji="1" lang="ja-JP" altLang="en-US" dirty="0">
                <a:solidFill>
                  <a:srgbClr val="002A7E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パーソナルライフキャリアコーチ</a:t>
            </a:r>
            <a:r>
              <a:rPr kumimoji="1" lang="en-US" altLang="ja-JP" dirty="0">
                <a:solidFill>
                  <a:srgbClr val="002A7E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(GCS</a:t>
            </a:r>
            <a:r>
              <a:rPr kumimoji="1" lang="ja-JP" altLang="en-US" dirty="0">
                <a:solidFill>
                  <a:srgbClr val="002A7E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認定プロコーチ）</a:t>
            </a:r>
            <a:br>
              <a:rPr kumimoji="1" lang="en-US" altLang="ja-JP" dirty="0">
                <a:solidFill>
                  <a:srgbClr val="002A7E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</a:br>
            <a:r>
              <a:rPr kumimoji="1" lang="ja-JP" altLang="en-US" dirty="0">
                <a:solidFill>
                  <a:srgbClr val="002A7E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国家資格キャリアコンサルタント・ キャリアカウンセラー</a:t>
            </a:r>
            <a:br>
              <a:rPr kumimoji="1" lang="en-US" altLang="ja-JP" dirty="0">
                <a:solidFill>
                  <a:srgbClr val="002A7E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</a:br>
            <a:r>
              <a:rPr kumimoji="1" lang="en-US" altLang="ja-JP" dirty="0">
                <a:solidFill>
                  <a:srgbClr val="002A7E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             Creative Wing Career Design</a:t>
            </a:r>
            <a:r>
              <a:rPr kumimoji="1" lang="ja-JP" altLang="en-US" dirty="0">
                <a:solidFill>
                  <a:srgbClr val="002A7E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　主宰</a:t>
            </a:r>
          </a:p>
        </p:txBody>
      </p:sp>
      <p:pic>
        <p:nvPicPr>
          <p:cNvPr id="3" name="図 2" descr="スーツを着ている女性&#10;&#10;自動的に生成された説明">
            <a:extLst>
              <a:ext uri="{FF2B5EF4-FFF2-40B4-BE49-F238E27FC236}">
                <a16:creationId xmlns:a16="http://schemas.microsoft.com/office/drawing/2014/main" id="{0020E6FD-CADE-4F61-B6D8-C17665BE01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1470" y="4251042"/>
            <a:ext cx="2162391" cy="2577251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00BD1106-867B-4D40-AD15-F472870E293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09" y="252746"/>
            <a:ext cx="6079563" cy="1052499"/>
          </a:xfrm>
          <a:prstGeom prst="rect">
            <a:avLst/>
          </a:prstGeom>
        </p:spPr>
      </p:pic>
      <p:pic>
        <p:nvPicPr>
          <p:cNvPr id="15" name="図 14" descr="瓶の中にあるボトル&#10;&#10;自動的に生成された説明">
            <a:extLst>
              <a:ext uri="{FF2B5EF4-FFF2-40B4-BE49-F238E27FC236}">
                <a16:creationId xmlns:a16="http://schemas.microsoft.com/office/drawing/2014/main" id="{8B527B32-A44E-4EB8-8769-772000132CC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1257" y="-332834"/>
            <a:ext cx="2452977" cy="1371600"/>
          </a:xfrm>
          <a:prstGeom prst="rect">
            <a:avLst/>
          </a:prstGeom>
        </p:spPr>
      </p:pic>
      <p:pic>
        <p:nvPicPr>
          <p:cNvPr id="17" name="図 16" descr="屋内, テーブル, 座る, 小さい が含まれている画像&#10;&#10;自動的に生成された説明">
            <a:extLst>
              <a:ext uri="{FF2B5EF4-FFF2-40B4-BE49-F238E27FC236}">
                <a16:creationId xmlns:a16="http://schemas.microsoft.com/office/drawing/2014/main" id="{D30FACA6-9F3C-4DEF-B539-D7E2909505F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2548" y="1344348"/>
            <a:ext cx="1297007" cy="1371600"/>
          </a:xfrm>
          <a:prstGeom prst="rect">
            <a:avLst/>
          </a:prstGeom>
        </p:spPr>
      </p:pic>
      <p:pic>
        <p:nvPicPr>
          <p:cNvPr id="21" name="図 20" descr="人, 屋内, 衣料, 座る が含まれている画像&#10;&#10;自動的に生成された説明">
            <a:extLst>
              <a:ext uri="{FF2B5EF4-FFF2-40B4-BE49-F238E27FC236}">
                <a16:creationId xmlns:a16="http://schemas.microsoft.com/office/drawing/2014/main" id="{3FDE291D-3EE5-414F-8494-32DF2E926A4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6331" y="1233632"/>
            <a:ext cx="1297007" cy="1371599"/>
          </a:xfrm>
          <a:prstGeom prst="rect">
            <a:avLst/>
          </a:prstGeom>
        </p:spPr>
      </p:pic>
      <p:pic>
        <p:nvPicPr>
          <p:cNvPr id="23" name="図 22" descr="ワインの瓶&#10;&#10;自動的に生成された説明">
            <a:extLst>
              <a:ext uri="{FF2B5EF4-FFF2-40B4-BE49-F238E27FC236}">
                <a16:creationId xmlns:a16="http://schemas.microsoft.com/office/drawing/2014/main" id="{3CF25434-5CEC-47F3-B23C-7953CFCEC30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3474" y="3251947"/>
            <a:ext cx="1420760" cy="1369330"/>
          </a:xfrm>
          <a:prstGeom prst="rect">
            <a:avLst/>
          </a:prstGeom>
        </p:spPr>
      </p:pic>
      <p:pic>
        <p:nvPicPr>
          <p:cNvPr id="25" name="図 24" descr="屋内, 人, テーブル, 机 が含まれている画像&#10;&#10;自動的に生成された説明">
            <a:extLst>
              <a:ext uri="{FF2B5EF4-FFF2-40B4-BE49-F238E27FC236}">
                <a16:creationId xmlns:a16="http://schemas.microsoft.com/office/drawing/2014/main" id="{8C724ADB-04F9-4FCE-881C-11C77CD596D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6488" y="4658620"/>
            <a:ext cx="1428750" cy="1373264"/>
          </a:xfrm>
          <a:prstGeom prst="rect">
            <a:avLst/>
          </a:prstGeom>
        </p:spPr>
      </p:pic>
      <p:pic>
        <p:nvPicPr>
          <p:cNvPr id="31" name="図 30" descr="白いシャツを着ている女性の顔&#10;&#10;自動的に生成された説明">
            <a:extLst>
              <a:ext uri="{FF2B5EF4-FFF2-40B4-BE49-F238E27FC236}">
                <a16:creationId xmlns:a16="http://schemas.microsoft.com/office/drawing/2014/main" id="{FEE8C483-144A-42BD-A86D-2E491624325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0863" y="7438557"/>
            <a:ext cx="2183370" cy="280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5986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143</TotalTime>
  <Words>44</Words>
  <Application>Microsoft Office PowerPoint</Application>
  <PresentationFormat>ワイド画面</PresentationFormat>
  <Paragraphs>4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BIZ UDP明朝 Medium</vt:lpstr>
      <vt:lpstr>Arial</vt:lpstr>
      <vt:lpstr>Calibri</vt:lpstr>
      <vt:lpstr>Calibri Light</vt:lpstr>
      <vt:lpstr>Office Theme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User</dc:creator>
  <cp:lastModifiedBy>User</cp:lastModifiedBy>
  <cp:revision>29</cp:revision>
  <dcterms:created xsi:type="dcterms:W3CDTF">2020-01-02T01:49:50Z</dcterms:created>
  <dcterms:modified xsi:type="dcterms:W3CDTF">2020-01-26T12:04:27Z</dcterms:modified>
</cp:coreProperties>
</file>