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1C5DF2-23D6-4D14-829A-41B9E74D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E99FB5-19CA-4DF9-A751-5381244C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B680-D858-483F-B2A7-ABCAFDA9F33B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F44DA5-CFBB-4C9D-9DDB-95F160BC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5EC00A-EB74-4537-8B8B-557C01AE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A28B-BCE9-4774-A14E-4523C1AEBC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2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8D420E-880B-47F4-9D1D-67A63181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B2A11C-5511-4D90-8AF2-3D314C433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2DAC3-682B-470B-A1E2-3E473CB5E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B680-D858-483F-B2A7-ABCAFDA9F33B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C1B438-D5BE-45C2-A434-D1F9F0690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7F80F5-44B3-4098-8B19-6F79F59E4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A28B-BCE9-4774-A14E-4523C1AEBC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E6F1A18C-668D-4662-9D76-20A3C6B0A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BEDCD2-75BA-4889-BD80-E86AD0BBB5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5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2020-05-31T01:10:29Z</dcterms:created>
  <dcterms:modified xsi:type="dcterms:W3CDTF">2020-05-31T01:10:29Z</dcterms:modified>
</cp:coreProperties>
</file>